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60093"/>
    <a:srgbClr val="99CCFF"/>
    <a:srgbClr val="CC0099"/>
    <a:srgbClr val="FF33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19F1-ACD4-4A40-AD63-FF3EC237F4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8E9F19-34E1-4D38-AC24-52607C7AC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1BC2E-BE68-4FAA-BE35-24F1E794905F}"/>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5" name="Footer Placeholder 4">
            <a:extLst>
              <a:ext uri="{FF2B5EF4-FFF2-40B4-BE49-F238E27FC236}">
                <a16:creationId xmlns:a16="http://schemas.microsoft.com/office/drawing/2014/main" id="{3ADA2399-3737-4263-9C77-8258DA6BA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A205A-7532-4878-8C77-76B47410AEC6}"/>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158853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A73C-6EF6-431E-AA74-A3F1026A3A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A31BDA-4D55-4D9F-A03C-A704DBA95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7CDD9-C9A5-4030-94A0-20FA50AE90E8}"/>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5" name="Footer Placeholder 4">
            <a:extLst>
              <a:ext uri="{FF2B5EF4-FFF2-40B4-BE49-F238E27FC236}">
                <a16:creationId xmlns:a16="http://schemas.microsoft.com/office/drawing/2014/main" id="{8558D011-1A50-40D9-8382-3DE4917B2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FC21D-AE62-4C8D-AB5A-2FC4008DAB77}"/>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429397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35C65-EC9E-4176-A548-EE399446F6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B20E51-8021-45AC-A3CD-A64A5E686E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A9CB5-CEAB-4FA0-9F54-B1B669B84B2C}"/>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5" name="Footer Placeholder 4">
            <a:extLst>
              <a:ext uri="{FF2B5EF4-FFF2-40B4-BE49-F238E27FC236}">
                <a16:creationId xmlns:a16="http://schemas.microsoft.com/office/drawing/2014/main" id="{1AF45C00-1D5F-4C9B-9BFC-94EED9189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6151B-06D6-4249-8707-6CC65E0021F3}"/>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388989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D87BEE9-37DE-4708-988E-9F3CF2C7DFDC}" type="datetimeFigureOut">
              <a:rPr lang="en-US" smtClean="0"/>
              <a:t>8/19/2020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4E1BCE7-F78E-4D32-A0A6-6FFB35EF889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992248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7BEE9-37DE-4708-988E-9F3CF2C7DFD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3230971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D87BEE9-37DE-4708-988E-9F3CF2C7DFDC}" type="datetimeFigureOut">
              <a:rPr lang="en-US" smtClean="0"/>
              <a:t>8/19/2020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4E1BCE7-F78E-4D32-A0A6-6FFB35EF889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668726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87BEE9-37DE-4708-988E-9F3CF2C7DFDC}"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3944837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87BEE9-37DE-4708-988E-9F3CF2C7DFDC}"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1312672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87BEE9-37DE-4708-988E-9F3CF2C7DFDC}"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3846131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7BEE9-37DE-4708-988E-9F3CF2C7DFDC}"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103972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D87BEE9-37DE-4708-988E-9F3CF2C7DFDC}" type="datetimeFigureOut">
              <a:rPr lang="en-US" smtClean="0"/>
              <a:t>8/19/2020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4E1BCE7-F78E-4D32-A0A6-6FFB35EF889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107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0455-4C30-4D70-B421-38E074F23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2979D-D9AE-4F71-B0E2-7119EFBE1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1E659-A229-4192-A9D3-160F3D25C526}"/>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5" name="Footer Placeholder 4">
            <a:extLst>
              <a:ext uri="{FF2B5EF4-FFF2-40B4-BE49-F238E27FC236}">
                <a16:creationId xmlns:a16="http://schemas.microsoft.com/office/drawing/2014/main" id="{999A7D48-2828-4D6F-A192-CBCA6568E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FAE78-1632-49D6-A46F-31740E6343D1}"/>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964378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D87BEE9-37DE-4708-988E-9F3CF2C7DFDC}" type="datetimeFigureOut">
              <a:rPr lang="en-US" smtClean="0"/>
              <a:t>8/19/2020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4E1BCE7-F78E-4D32-A0A6-6FFB35EF889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718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7BEE9-37DE-4708-988E-9F3CF2C7DFD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1313091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7BEE9-37DE-4708-988E-9F3CF2C7DFDC}"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364963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2036-8FFB-4F1A-A001-9F95175E1C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DDF50A-AE91-4FE7-98D1-A970D5995D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0298A-F19C-4FC3-9B6E-C5C08F49AB0B}"/>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5" name="Footer Placeholder 4">
            <a:extLst>
              <a:ext uri="{FF2B5EF4-FFF2-40B4-BE49-F238E27FC236}">
                <a16:creationId xmlns:a16="http://schemas.microsoft.com/office/drawing/2014/main" id="{0C95D3AA-C560-4F63-8264-4CE85003B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30C42-8896-4ED6-AF2F-C46E32BFC573}"/>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314838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8F57-92E7-456C-A635-59561FF96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2A813-3428-4003-A37B-B993A73CD1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A7657-799B-47EA-A830-991E413A0C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0069B8-9EE1-4AAB-B23B-6EB09CFA7BEC}"/>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6" name="Footer Placeholder 5">
            <a:extLst>
              <a:ext uri="{FF2B5EF4-FFF2-40B4-BE49-F238E27FC236}">
                <a16:creationId xmlns:a16="http://schemas.microsoft.com/office/drawing/2014/main" id="{88E75E78-0C8D-4736-A5B1-4DE95FF6B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D10CD-71C9-46E1-95AD-8EC73EDA5A91}"/>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240488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9ED6-3BB0-4558-8387-E8634AD847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7F9C5-883E-4034-AB99-F92A84CF5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88BCA3-4D2D-4492-ADE0-BA885EF55B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91D961-7ACF-49DD-85B8-8B2D5DF59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73C0D-7790-489A-B6F2-0669BBBA3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3E158-0AE6-4B7F-8812-DB69B1405EFA}"/>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8" name="Footer Placeholder 7">
            <a:extLst>
              <a:ext uri="{FF2B5EF4-FFF2-40B4-BE49-F238E27FC236}">
                <a16:creationId xmlns:a16="http://schemas.microsoft.com/office/drawing/2014/main" id="{D30E584B-01E3-4F75-B868-20D38392DD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A344C6-68B9-4B74-BD3C-3D44949AE9DE}"/>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82707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04C1-D0D7-42DE-96CF-E73B00C53D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523393-A3FE-4D17-A73B-735A6145DE67}"/>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4" name="Footer Placeholder 3">
            <a:extLst>
              <a:ext uri="{FF2B5EF4-FFF2-40B4-BE49-F238E27FC236}">
                <a16:creationId xmlns:a16="http://schemas.microsoft.com/office/drawing/2014/main" id="{BE2C1541-D554-48C2-A797-75BF3C93BB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AE4898-6C7F-4A01-9662-F5C58F887EE9}"/>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77987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7F5FF-73BE-413E-90C7-D13AF4644024}"/>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3" name="Footer Placeholder 2">
            <a:extLst>
              <a:ext uri="{FF2B5EF4-FFF2-40B4-BE49-F238E27FC236}">
                <a16:creationId xmlns:a16="http://schemas.microsoft.com/office/drawing/2014/main" id="{35B85541-400E-413B-9CF0-9292C86DEC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A1C1D-532D-4CD0-8CE6-7D077C54ACB6}"/>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183178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A09E-4F64-4BDA-AAD7-83CD92286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2F204A-87B7-4C60-9242-9430914426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BDC188-1DD5-431E-A6D1-85B7DBA0C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584DD-4F62-4B4C-9A87-0D7694763EE7}"/>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6" name="Footer Placeholder 5">
            <a:extLst>
              <a:ext uri="{FF2B5EF4-FFF2-40B4-BE49-F238E27FC236}">
                <a16:creationId xmlns:a16="http://schemas.microsoft.com/office/drawing/2014/main" id="{4B771ACA-FE72-4AFF-8E81-533DDF8CF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D9A8C-70C3-4DDD-B220-BD6EC5CC9976}"/>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228324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4EC3-0C5F-49FC-A304-D70E74F87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1C6891-C897-4C8A-9AD9-F6169CB9A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05B755-D500-43D9-BD9C-30A9651D9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73DF9-C47D-4241-8B2C-64B8B1F588B0}"/>
              </a:ext>
            </a:extLst>
          </p:cNvPr>
          <p:cNvSpPr>
            <a:spLocks noGrp="1"/>
          </p:cNvSpPr>
          <p:nvPr>
            <p:ph type="dt" sz="half" idx="10"/>
          </p:nvPr>
        </p:nvSpPr>
        <p:spPr/>
        <p:txBody>
          <a:bodyPr/>
          <a:lstStyle/>
          <a:p>
            <a:fld id="{7D87BEE9-37DE-4708-988E-9F3CF2C7DFDC}" type="datetimeFigureOut">
              <a:rPr lang="en-US" smtClean="0"/>
              <a:t>8/19/2020</a:t>
            </a:fld>
            <a:endParaRPr lang="en-US"/>
          </a:p>
        </p:txBody>
      </p:sp>
      <p:sp>
        <p:nvSpPr>
          <p:cNvPr id="6" name="Footer Placeholder 5">
            <a:extLst>
              <a:ext uri="{FF2B5EF4-FFF2-40B4-BE49-F238E27FC236}">
                <a16:creationId xmlns:a16="http://schemas.microsoft.com/office/drawing/2014/main" id="{E9776279-27DD-40A6-8597-2BCAA3461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37244-E4FF-4AF5-928B-1B73B61C16FC}"/>
              </a:ext>
            </a:extLst>
          </p:cNvPr>
          <p:cNvSpPr>
            <a:spLocks noGrp="1"/>
          </p:cNvSpPr>
          <p:nvPr>
            <p:ph type="sldNum" sz="quarter" idx="12"/>
          </p:nvPr>
        </p:nvSpPr>
        <p:spPr/>
        <p:txBody>
          <a:bodyPr/>
          <a:lstStyle/>
          <a:p>
            <a:fld id="{D4E1BCE7-F78E-4D32-A0A6-6FFB35EF8898}" type="slidenum">
              <a:rPr lang="en-US" smtClean="0"/>
              <a:t>‹#›</a:t>
            </a:fld>
            <a:endParaRPr lang="en-US"/>
          </a:p>
        </p:txBody>
      </p:sp>
    </p:spTree>
    <p:extLst>
      <p:ext uri="{BB962C8B-B14F-4D97-AF65-F5344CB8AC3E}">
        <p14:creationId xmlns:p14="http://schemas.microsoft.com/office/powerpoint/2010/main" val="370222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DFAAE-1842-442E-B6FC-9A86F8523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C06C4A-A4A6-4C27-A9C3-A9EDF5179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D5EFA-68DD-4B3B-9F48-8B3EFBB16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7BEE9-37DE-4708-988E-9F3CF2C7DFDC}" type="datetimeFigureOut">
              <a:rPr lang="en-US" smtClean="0"/>
              <a:t>8/19/2020</a:t>
            </a:fld>
            <a:endParaRPr lang="en-US"/>
          </a:p>
        </p:txBody>
      </p:sp>
      <p:sp>
        <p:nvSpPr>
          <p:cNvPr id="5" name="Footer Placeholder 4">
            <a:extLst>
              <a:ext uri="{FF2B5EF4-FFF2-40B4-BE49-F238E27FC236}">
                <a16:creationId xmlns:a16="http://schemas.microsoft.com/office/drawing/2014/main" id="{06EF0015-5B45-4368-8AA9-CBF9FAF596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158C9E-EDD5-488C-BC0A-974422115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BCE7-F78E-4D32-A0A6-6FFB35EF8898}" type="slidenum">
              <a:rPr lang="en-US" smtClean="0"/>
              <a:t>‹#›</a:t>
            </a:fld>
            <a:endParaRPr lang="en-US"/>
          </a:p>
        </p:txBody>
      </p:sp>
    </p:spTree>
    <p:extLst>
      <p:ext uri="{BB962C8B-B14F-4D97-AF65-F5344CB8AC3E}">
        <p14:creationId xmlns:p14="http://schemas.microsoft.com/office/powerpoint/2010/main" val="137347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D87BEE9-37DE-4708-988E-9F3CF2C7DFDC}" type="datetimeFigureOut">
              <a:rPr lang="en-US" smtClean="0"/>
              <a:t>8/19/2020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4E1BCE7-F78E-4D32-A0A6-6FFB35EF889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9527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png"/><Relationship Id="rId3" Type="http://schemas.openxmlformats.org/officeDocument/2006/relationships/audio" Target="../media/media2.m4a"/><Relationship Id="rId7" Type="http://schemas.openxmlformats.org/officeDocument/2006/relationships/image" Target="../media/image4.png"/><Relationship Id="rId12" Type="http://schemas.openxmlformats.org/officeDocument/2006/relationships/image" Target="../media/image9.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6A54-2402-437E-81B2-CFE03CAE402B}"/>
              </a:ext>
            </a:extLst>
          </p:cNvPr>
          <p:cNvSpPr>
            <a:spLocks noGrp="1"/>
          </p:cNvSpPr>
          <p:nvPr>
            <p:ph type="ctrTitle"/>
          </p:nvPr>
        </p:nvSpPr>
        <p:spPr/>
        <p:txBody>
          <a:bodyPr/>
          <a:lstStyle/>
          <a:p>
            <a:r>
              <a:rPr lang="en-US" u="sng" dirty="0">
                <a:latin typeface="Comic Sans MS" panose="030F0702030302020204" pitchFamily="66" charset="0"/>
              </a:rPr>
              <a:t>INSECTS</a:t>
            </a:r>
          </a:p>
        </p:txBody>
      </p:sp>
      <p:sp>
        <p:nvSpPr>
          <p:cNvPr id="3" name="Subtitle 2">
            <a:extLst>
              <a:ext uri="{FF2B5EF4-FFF2-40B4-BE49-F238E27FC236}">
                <a16:creationId xmlns:a16="http://schemas.microsoft.com/office/drawing/2014/main" id="{4A7B6F64-4D5B-4C20-884A-1710F3777297}"/>
              </a:ext>
            </a:extLst>
          </p:cNvPr>
          <p:cNvSpPr>
            <a:spLocks noGrp="1"/>
          </p:cNvSpPr>
          <p:nvPr>
            <p:ph type="subTitle" idx="1"/>
          </p:nvPr>
        </p:nvSpPr>
        <p:spPr/>
        <p:txBody>
          <a:bodyPr/>
          <a:lstStyle/>
          <a:p>
            <a:endParaRPr lang="en-US"/>
          </a:p>
        </p:txBody>
      </p:sp>
      <p:pic>
        <p:nvPicPr>
          <p:cNvPr id="7" name="Audio 6">
            <a:hlinkClick r:id="" action="ppaction://media"/>
            <a:extLst>
              <a:ext uri="{FF2B5EF4-FFF2-40B4-BE49-F238E27FC236}">
                <a16:creationId xmlns:a16="http://schemas.microsoft.com/office/drawing/2014/main" id="{2B901D12-166E-4A41-92A3-7BAC62A86FF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539903137"/>
      </p:ext>
    </p:extLst>
  </p:cSld>
  <p:clrMapOvr>
    <a:masterClrMapping/>
  </p:clrMapOvr>
  <mc:AlternateContent xmlns:mc="http://schemas.openxmlformats.org/markup-compatibility/2006">
    <mc:Choice xmlns:p14="http://schemas.microsoft.com/office/powerpoint/2010/main" Requires="p14">
      <p:transition spd="slow" p14:dur="2000" advTm="11569"/>
    </mc:Choice>
    <mc:Fallback>
      <p:transition spd="slow" advTm="11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37FD-F646-4C23-9F76-F189636EB6E4}"/>
              </a:ext>
            </a:extLst>
          </p:cNvPr>
          <p:cNvSpPr>
            <a:spLocks noGrp="1"/>
          </p:cNvSpPr>
          <p:nvPr>
            <p:ph type="title"/>
          </p:nvPr>
        </p:nvSpPr>
        <p:spPr/>
        <p:txBody>
          <a:bodyPr/>
          <a:lstStyle/>
          <a:p>
            <a:r>
              <a:rPr lang="en-US" dirty="0"/>
              <a:t>BED BUG</a:t>
            </a:r>
          </a:p>
        </p:txBody>
      </p:sp>
      <p:sp>
        <p:nvSpPr>
          <p:cNvPr id="3" name="Content Placeholder 2">
            <a:extLst>
              <a:ext uri="{FF2B5EF4-FFF2-40B4-BE49-F238E27FC236}">
                <a16:creationId xmlns:a16="http://schemas.microsoft.com/office/drawing/2014/main" id="{F1FD0C8F-02B1-4F1B-B2A3-C9B2A2A869D1}"/>
              </a:ext>
            </a:extLst>
          </p:cNvPr>
          <p:cNvSpPr>
            <a:spLocks noGrp="1"/>
          </p:cNvSpPr>
          <p:nvPr>
            <p:ph idx="1"/>
          </p:nvPr>
        </p:nvSpPr>
        <p:spPr/>
        <p:txBody>
          <a:bodyPr/>
          <a:lstStyle/>
          <a:p>
            <a:pPr marL="0" indent="0">
              <a:buNone/>
            </a:pPr>
            <a:r>
              <a:rPr lang="en-US" dirty="0"/>
              <a:t>This is a bed bug. It is an insect that feeds on human blood usually at night. They do not spread disease but their bites can become red and itchy.</a:t>
            </a:r>
          </a:p>
        </p:txBody>
      </p:sp>
      <p:pic>
        <p:nvPicPr>
          <p:cNvPr id="4" name="Picture 3">
            <a:extLst>
              <a:ext uri="{FF2B5EF4-FFF2-40B4-BE49-F238E27FC236}">
                <a16:creationId xmlns:a16="http://schemas.microsoft.com/office/drawing/2014/main" id="{B5CC7795-1C6A-4786-8A91-70C51B037FD8}"/>
              </a:ext>
            </a:extLst>
          </p:cNvPr>
          <p:cNvPicPr>
            <a:picLocks noChangeAspect="1"/>
          </p:cNvPicPr>
          <p:nvPr/>
        </p:nvPicPr>
        <p:blipFill>
          <a:blip r:embed="rId5"/>
          <a:stretch>
            <a:fillRect/>
          </a:stretch>
        </p:blipFill>
        <p:spPr>
          <a:xfrm>
            <a:off x="1798320" y="3089276"/>
            <a:ext cx="8229600" cy="3403599"/>
          </a:xfrm>
          <a:prstGeom prst="rect">
            <a:avLst/>
          </a:prstGeom>
        </p:spPr>
      </p:pic>
      <p:pic>
        <p:nvPicPr>
          <p:cNvPr id="6" name="Audio 5">
            <a:hlinkClick r:id="" action="ppaction://media"/>
            <a:extLst>
              <a:ext uri="{FF2B5EF4-FFF2-40B4-BE49-F238E27FC236}">
                <a16:creationId xmlns:a16="http://schemas.microsoft.com/office/drawing/2014/main" id="{803F16B5-191A-48F1-9E9C-37EB765DE20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893303708"/>
      </p:ext>
    </p:extLst>
  </p:cSld>
  <p:clrMapOvr>
    <a:masterClrMapping/>
  </p:clrMapOvr>
  <mc:AlternateContent xmlns:mc="http://schemas.openxmlformats.org/markup-compatibility/2006">
    <mc:Choice xmlns:p14="http://schemas.microsoft.com/office/powerpoint/2010/main" Requires="p14">
      <p:transition spd="slow" p14:dur="2000" advTm="19356"/>
    </mc:Choice>
    <mc:Fallback>
      <p:transition spd="slow" advTm="193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1F3D-3032-44A2-B814-3A1EC0312C4A}"/>
              </a:ext>
            </a:extLst>
          </p:cNvPr>
          <p:cNvSpPr>
            <a:spLocks noGrp="1"/>
          </p:cNvSpPr>
          <p:nvPr>
            <p:ph type="title"/>
          </p:nvPr>
        </p:nvSpPr>
        <p:spPr/>
        <p:txBody>
          <a:bodyPr/>
          <a:lstStyle/>
          <a:p>
            <a:r>
              <a:rPr lang="en-US" dirty="0"/>
              <a:t>WORK TO DO</a:t>
            </a:r>
          </a:p>
        </p:txBody>
      </p:sp>
      <p:sp>
        <p:nvSpPr>
          <p:cNvPr id="3" name="Content Placeholder 2">
            <a:extLst>
              <a:ext uri="{FF2B5EF4-FFF2-40B4-BE49-F238E27FC236}">
                <a16:creationId xmlns:a16="http://schemas.microsoft.com/office/drawing/2014/main" id="{DF8C1AF3-F04F-4A81-8D5F-B73F83C83C49}"/>
              </a:ext>
            </a:extLst>
          </p:cNvPr>
          <p:cNvSpPr>
            <a:spLocks noGrp="1"/>
          </p:cNvSpPr>
          <p:nvPr>
            <p:ph idx="1"/>
          </p:nvPr>
        </p:nvSpPr>
        <p:spPr/>
        <p:txBody>
          <a:bodyPr/>
          <a:lstStyle/>
          <a:p>
            <a:pPr marL="0" indent="0">
              <a:buNone/>
            </a:pPr>
            <a:r>
              <a:rPr lang="en-US" dirty="0"/>
              <a:t>Q1.Look at the pictures and write down the name of the insects.</a:t>
            </a:r>
          </a:p>
          <a:p>
            <a:pPr marL="0" indent="0">
              <a:buNone/>
            </a:pPr>
            <a:r>
              <a:rPr lang="en-US" dirty="0"/>
              <a:t>Q2.Fill in the missing letters.</a:t>
            </a:r>
          </a:p>
          <a:p>
            <a:pPr marL="0" indent="0">
              <a:buNone/>
            </a:pPr>
            <a:r>
              <a:rPr lang="en-US" dirty="0"/>
              <a:t>Q3.In your science exercise book write down the name of 8 insects and stick pictures.</a:t>
            </a:r>
          </a:p>
        </p:txBody>
      </p:sp>
      <p:pic>
        <p:nvPicPr>
          <p:cNvPr id="5" name="Audio 4">
            <a:hlinkClick r:id="" action="ppaction://media"/>
            <a:extLst>
              <a:ext uri="{FF2B5EF4-FFF2-40B4-BE49-F238E27FC236}">
                <a16:creationId xmlns:a16="http://schemas.microsoft.com/office/drawing/2014/main" id="{F00CD314-F525-465C-8526-90D7E18F151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666381258"/>
      </p:ext>
    </p:extLst>
  </p:cSld>
  <p:clrMapOvr>
    <a:masterClrMapping/>
  </p:clrMapOvr>
  <mc:AlternateContent xmlns:mc="http://schemas.openxmlformats.org/markup-compatibility/2006">
    <mc:Choice xmlns:p14="http://schemas.microsoft.com/office/powerpoint/2010/main" Requires="p14">
      <p:transition spd="slow" p14:dur="2000" advTm="31496"/>
    </mc:Choice>
    <mc:Fallback>
      <p:transition spd="slow" advTm="31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3EA745-6A7A-47A4-AFEC-FF66DA2ECE3E}"/>
              </a:ext>
            </a:extLst>
          </p:cNvPr>
          <p:cNvPicPr>
            <a:picLocks noChangeAspect="1"/>
          </p:cNvPicPr>
          <p:nvPr/>
        </p:nvPicPr>
        <p:blipFill>
          <a:blip r:embed="rId5"/>
          <a:stretch>
            <a:fillRect/>
          </a:stretch>
        </p:blipFill>
        <p:spPr>
          <a:xfrm>
            <a:off x="1148080" y="670560"/>
            <a:ext cx="9367520" cy="5699760"/>
          </a:xfrm>
          <a:prstGeom prst="rect">
            <a:avLst/>
          </a:prstGeom>
        </p:spPr>
      </p:pic>
      <p:pic>
        <p:nvPicPr>
          <p:cNvPr id="4" name="Audio 3">
            <a:hlinkClick r:id="" action="ppaction://media"/>
            <a:extLst>
              <a:ext uri="{FF2B5EF4-FFF2-40B4-BE49-F238E27FC236}">
                <a16:creationId xmlns:a16="http://schemas.microsoft.com/office/drawing/2014/main" id="{699AE805-E3D5-4A71-BA51-02820991B70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378912162"/>
      </p:ext>
    </p:extLst>
  </p:cSld>
  <p:clrMapOvr>
    <a:masterClrMapping/>
  </p:clrMapOvr>
  <mc:AlternateContent xmlns:mc="http://schemas.openxmlformats.org/markup-compatibility/2006">
    <mc:Choice xmlns:p14="http://schemas.microsoft.com/office/powerpoint/2010/main" Requires="p14">
      <p:transition spd="slow" p14:dur="2000" advTm="4890"/>
    </mc:Choice>
    <mc:Fallback>
      <p:transition spd="slow" advTm="4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5EB4-13A0-4A55-9BEC-0160EED6B288}"/>
              </a:ext>
            </a:extLst>
          </p:cNvPr>
          <p:cNvSpPr>
            <a:spLocks noGrp="1"/>
          </p:cNvSpPr>
          <p:nvPr>
            <p:ph type="title"/>
          </p:nvPr>
        </p:nvSpPr>
        <p:spPr/>
        <p:txBody>
          <a:bodyPr/>
          <a:lstStyle/>
          <a:p>
            <a:pPr algn="ctr"/>
            <a:r>
              <a:rPr lang="en-US" dirty="0"/>
              <a:t>CHARACTERISTICS OF INSECTS</a:t>
            </a:r>
          </a:p>
        </p:txBody>
      </p:sp>
      <p:sp>
        <p:nvSpPr>
          <p:cNvPr id="3" name="Content Placeholder 2">
            <a:extLst>
              <a:ext uri="{FF2B5EF4-FFF2-40B4-BE49-F238E27FC236}">
                <a16:creationId xmlns:a16="http://schemas.microsoft.com/office/drawing/2014/main" id="{4493A832-F02C-4F2C-BF16-4A9F2A4C5EA2}"/>
              </a:ext>
            </a:extLst>
          </p:cNvPr>
          <p:cNvSpPr>
            <a:spLocks noGrp="1"/>
          </p:cNvSpPr>
          <p:nvPr>
            <p:ph idx="1"/>
          </p:nvPr>
        </p:nvSpPr>
        <p:spPr>
          <a:xfrm>
            <a:off x="609600" y="1615440"/>
            <a:ext cx="10744200" cy="4561523"/>
          </a:xfrm>
        </p:spPr>
        <p:txBody>
          <a:bodyPr/>
          <a:lstStyle/>
          <a:p>
            <a:pPr marL="0" indent="0">
              <a:buNone/>
            </a:pPr>
            <a:r>
              <a:rPr lang="en-US" dirty="0"/>
              <a:t>An insect is a very tiny animal that do not have bones, but they have outer covering shell which protects them. Most of the insects consist of six legs, or even more than that. Insects live in the forest, trees, grass, walls of houses etc.</a:t>
            </a:r>
          </a:p>
        </p:txBody>
      </p:sp>
      <p:pic>
        <p:nvPicPr>
          <p:cNvPr id="4" name="Picture 3">
            <a:extLst>
              <a:ext uri="{FF2B5EF4-FFF2-40B4-BE49-F238E27FC236}">
                <a16:creationId xmlns:a16="http://schemas.microsoft.com/office/drawing/2014/main" id="{E5BE11AB-38CF-4027-B06F-026EA3C1CDEF}"/>
              </a:ext>
            </a:extLst>
          </p:cNvPr>
          <p:cNvPicPr>
            <a:picLocks noChangeAspect="1"/>
          </p:cNvPicPr>
          <p:nvPr/>
        </p:nvPicPr>
        <p:blipFill>
          <a:blip r:embed="rId5"/>
          <a:stretch>
            <a:fillRect/>
          </a:stretch>
        </p:blipFill>
        <p:spPr>
          <a:xfrm>
            <a:off x="379414" y="5163820"/>
            <a:ext cx="2638425" cy="1733550"/>
          </a:xfrm>
          <a:prstGeom prst="rect">
            <a:avLst/>
          </a:prstGeom>
        </p:spPr>
      </p:pic>
      <p:pic>
        <p:nvPicPr>
          <p:cNvPr id="5" name="Picture 4">
            <a:extLst>
              <a:ext uri="{FF2B5EF4-FFF2-40B4-BE49-F238E27FC236}">
                <a16:creationId xmlns:a16="http://schemas.microsoft.com/office/drawing/2014/main" id="{EE4C58B2-517E-47C4-BD30-6074DC5791C6}"/>
              </a:ext>
            </a:extLst>
          </p:cNvPr>
          <p:cNvPicPr>
            <a:picLocks noChangeAspect="1"/>
          </p:cNvPicPr>
          <p:nvPr/>
        </p:nvPicPr>
        <p:blipFill>
          <a:blip r:embed="rId6"/>
          <a:stretch>
            <a:fillRect/>
          </a:stretch>
        </p:blipFill>
        <p:spPr>
          <a:xfrm>
            <a:off x="379414" y="3345183"/>
            <a:ext cx="2695575" cy="1695450"/>
          </a:xfrm>
          <a:prstGeom prst="rect">
            <a:avLst/>
          </a:prstGeom>
        </p:spPr>
      </p:pic>
      <p:pic>
        <p:nvPicPr>
          <p:cNvPr id="6" name="Picture 5">
            <a:extLst>
              <a:ext uri="{FF2B5EF4-FFF2-40B4-BE49-F238E27FC236}">
                <a16:creationId xmlns:a16="http://schemas.microsoft.com/office/drawing/2014/main" id="{A327FE8C-EF30-4238-8BA7-B9A14EA91153}"/>
              </a:ext>
            </a:extLst>
          </p:cNvPr>
          <p:cNvPicPr>
            <a:picLocks noChangeAspect="1"/>
          </p:cNvPicPr>
          <p:nvPr/>
        </p:nvPicPr>
        <p:blipFill>
          <a:blip r:embed="rId7"/>
          <a:stretch>
            <a:fillRect/>
          </a:stretch>
        </p:blipFill>
        <p:spPr>
          <a:xfrm>
            <a:off x="3590948" y="3440433"/>
            <a:ext cx="2857500" cy="1600200"/>
          </a:xfrm>
          <a:prstGeom prst="rect">
            <a:avLst/>
          </a:prstGeom>
        </p:spPr>
      </p:pic>
      <p:pic>
        <p:nvPicPr>
          <p:cNvPr id="7" name="Picture 6">
            <a:extLst>
              <a:ext uri="{FF2B5EF4-FFF2-40B4-BE49-F238E27FC236}">
                <a16:creationId xmlns:a16="http://schemas.microsoft.com/office/drawing/2014/main" id="{9C9CF309-21BD-4B6E-9FB9-F325AB3BDBFB}"/>
              </a:ext>
            </a:extLst>
          </p:cNvPr>
          <p:cNvPicPr>
            <a:picLocks noChangeAspect="1"/>
          </p:cNvPicPr>
          <p:nvPr/>
        </p:nvPicPr>
        <p:blipFill>
          <a:blip r:embed="rId8"/>
          <a:stretch>
            <a:fillRect/>
          </a:stretch>
        </p:blipFill>
        <p:spPr>
          <a:xfrm>
            <a:off x="6775641" y="3428365"/>
            <a:ext cx="2071326" cy="1600201"/>
          </a:xfrm>
          <a:prstGeom prst="rect">
            <a:avLst/>
          </a:prstGeom>
        </p:spPr>
      </p:pic>
      <p:pic>
        <p:nvPicPr>
          <p:cNvPr id="8" name="Picture 7">
            <a:extLst>
              <a:ext uri="{FF2B5EF4-FFF2-40B4-BE49-F238E27FC236}">
                <a16:creationId xmlns:a16="http://schemas.microsoft.com/office/drawing/2014/main" id="{07E03E01-3614-475B-A9B3-BED9D08FB2D4}"/>
              </a:ext>
            </a:extLst>
          </p:cNvPr>
          <p:cNvPicPr>
            <a:picLocks noChangeAspect="1"/>
          </p:cNvPicPr>
          <p:nvPr/>
        </p:nvPicPr>
        <p:blipFill>
          <a:blip r:embed="rId9"/>
          <a:stretch>
            <a:fillRect/>
          </a:stretch>
        </p:blipFill>
        <p:spPr>
          <a:xfrm>
            <a:off x="9174160" y="3440433"/>
            <a:ext cx="2857502" cy="1600201"/>
          </a:xfrm>
          <a:prstGeom prst="rect">
            <a:avLst/>
          </a:prstGeom>
        </p:spPr>
      </p:pic>
      <p:pic>
        <p:nvPicPr>
          <p:cNvPr id="9" name="Picture 8">
            <a:extLst>
              <a:ext uri="{FF2B5EF4-FFF2-40B4-BE49-F238E27FC236}">
                <a16:creationId xmlns:a16="http://schemas.microsoft.com/office/drawing/2014/main" id="{D1E58157-D110-4426-AB06-4036CB4CB8F0}"/>
              </a:ext>
            </a:extLst>
          </p:cNvPr>
          <p:cNvPicPr>
            <a:picLocks noChangeAspect="1"/>
          </p:cNvPicPr>
          <p:nvPr/>
        </p:nvPicPr>
        <p:blipFill>
          <a:blip r:embed="rId10"/>
          <a:stretch>
            <a:fillRect/>
          </a:stretch>
        </p:blipFill>
        <p:spPr>
          <a:xfrm>
            <a:off x="3688717" y="5169818"/>
            <a:ext cx="2407283" cy="1631309"/>
          </a:xfrm>
          <a:prstGeom prst="rect">
            <a:avLst/>
          </a:prstGeom>
        </p:spPr>
      </p:pic>
      <p:pic>
        <p:nvPicPr>
          <p:cNvPr id="10" name="Picture 9">
            <a:extLst>
              <a:ext uri="{FF2B5EF4-FFF2-40B4-BE49-F238E27FC236}">
                <a16:creationId xmlns:a16="http://schemas.microsoft.com/office/drawing/2014/main" id="{5D503271-1C34-42BA-9974-7ABE3BA5E220}"/>
              </a:ext>
            </a:extLst>
          </p:cNvPr>
          <p:cNvPicPr>
            <a:picLocks noChangeAspect="1"/>
          </p:cNvPicPr>
          <p:nvPr/>
        </p:nvPicPr>
        <p:blipFill>
          <a:blip r:embed="rId11"/>
          <a:stretch>
            <a:fillRect/>
          </a:stretch>
        </p:blipFill>
        <p:spPr>
          <a:xfrm>
            <a:off x="6766879" y="5245894"/>
            <a:ext cx="2179638" cy="1457325"/>
          </a:xfrm>
          <a:prstGeom prst="rect">
            <a:avLst/>
          </a:prstGeom>
        </p:spPr>
      </p:pic>
      <p:pic>
        <p:nvPicPr>
          <p:cNvPr id="11" name="Picture 10">
            <a:extLst>
              <a:ext uri="{FF2B5EF4-FFF2-40B4-BE49-F238E27FC236}">
                <a16:creationId xmlns:a16="http://schemas.microsoft.com/office/drawing/2014/main" id="{1D91F179-C3B3-40ED-B657-852311583627}"/>
              </a:ext>
            </a:extLst>
          </p:cNvPr>
          <p:cNvPicPr>
            <a:picLocks noChangeAspect="1"/>
          </p:cNvPicPr>
          <p:nvPr/>
        </p:nvPicPr>
        <p:blipFill>
          <a:blip r:embed="rId12"/>
          <a:stretch>
            <a:fillRect/>
          </a:stretch>
        </p:blipFill>
        <p:spPr>
          <a:xfrm>
            <a:off x="9468169" y="5163820"/>
            <a:ext cx="2407284" cy="1637307"/>
          </a:xfrm>
          <a:prstGeom prst="rect">
            <a:avLst/>
          </a:prstGeom>
        </p:spPr>
      </p:pic>
      <p:pic>
        <p:nvPicPr>
          <p:cNvPr id="15" name="Audio 14">
            <a:hlinkClick r:id="" action="ppaction://media"/>
            <a:extLst>
              <a:ext uri="{FF2B5EF4-FFF2-40B4-BE49-F238E27FC236}">
                <a16:creationId xmlns:a16="http://schemas.microsoft.com/office/drawing/2014/main" id="{3D65EB5F-8A2F-4054-A786-ADAADA4ADF80}"/>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700596214"/>
      </p:ext>
    </p:extLst>
  </p:cSld>
  <p:clrMapOvr>
    <a:masterClrMapping/>
  </p:clrMapOvr>
  <mc:AlternateContent xmlns:mc="http://schemas.openxmlformats.org/markup-compatibility/2006">
    <mc:Choice xmlns:p14="http://schemas.microsoft.com/office/powerpoint/2010/main" Requires="p14">
      <p:transition spd="slow" p14:dur="2000" advTm="51518"/>
    </mc:Choice>
    <mc:Fallback>
      <p:transition spd="slow" advTm="51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4"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0204-B634-454F-99FE-4EC78EAB2FFC}"/>
              </a:ext>
            </a:extLst>
          </p:cNvPr>
          <p:cNvSpPr>
            <a:spLocks noGrp="1"/>
          </p:cNvSpPr>
          <p:nvPr>
            <p:ph type="title"/>
          </p:nvPr>
        </p:nvSpPr>
        <p:spPr/>
        <p:txBody>
          <a:bodyPr/>
          <a:lstStyle/>
          <a:p>
            <a:r>
              <a:rPr lang="en-US" dirty="0"/>
              <a:t>HONEY BEE</a:t>
            </a:r>
          </a:p>
        </p:txBody>
      </p:sp>
      <p:sp>
        <p:nvSpPr>
          <p:cNvPr id="3" name="Content Placeholder 2">
            <a:extLst>
              <a:ext uri="{FF2B5EF4-FFF2-40B4-BE49-F238E27FC236}">
                <a16:creationId xmlns:a16="http://schemas.microsoft.com/office/drawing/2014/main" id="{199B8296-C9BC-414E-A36B-48333D2487FC}"/>
              </a:ext>
            </a:extLst>
          </p:cNvPr>
          <p:cNvSpPr>
            <a:spLocks noGrp="1"/>
          </p:cNvSpPr>
          <p:nvPr>
            <p:ph idx="1"/>
          </p:nvPr>
        </p:nvSpPr>
        <p:spPr/>
        <p:txBody>
          <a:bodyPr/>
          <a:lstStyle/>
          <a:p>
            <a:pPr marL="0" indent="0">
              <a:buNone/>
            </a:pPr>
            <a:r>
              <a:rPr lang="en-US" dirty="0"/>
              <a:t>This is a honey bee or a bee. It collects honey from the flowers. It lives in the hive with other bees. It also gives us honey which taste nice and sweet.</a:t>
            </a:r>
          </a:p>
        </p:txBody>
      </p:sp>
      <p:pic>
        <p:nvPicPr>
          <p:cNvPr id="6" name="Picture 5">
            <a:extLst>
              <a:ext uri="{FF2B5EF4-FFF2-40B4-BE49-F238E27FC236}">
                <a16:creationId xmlns:a16="http://schemas.microsoft.com/office/drawing/2014/main" id="{35629BBE-41DD-43D0-AA7E-FD3BDDF484BD}"/>
              </a:ext>
            </a:extLst>
          </p:cNvPr>
          <p:cNvPicPr>
            <a:picLocks noChangeAspect="1"/>
          </p:cNvPicPr>
          <p:nvPr/>
        </p:nvPicPr>
        <p:blipFill>
          <a:blip r:embed="rId5"/>
          <a:stretch>
            <a:fillRect/>
          </a:stretch>
        </p:blipFill>
        <p:spPr>
          <a:xfrm>
            <a:off x="2696181" y="3005661"/>
            <a:ext cx="6535478" cy="3487214"/>
          </a:xfrm>
          <a:prstGeom prst="rect">
            <a:avLst/>
          </a:prstGeom>
        </p:spPr>
      </p:pic>
      <p:pic>
        <p:nvPicPr>
          <p:cNvPr id="7" name="Audio 6">
            <a:hlinkClick r:id="" action="ppaction://media"/>
            <a:extLst>
              <a:ext uri="{FF2B5EF4-FFF2-40B4-BE49-F238E27FC236}">
                <a16:creationId xmlns:a16="http://schemas.microsoft.com/office/drawing/2014/main" id="{74D7EBCA-67DB-44B8-A154-8069246952F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186360140"/>
      </p:ext>
    </p:extLst>
  </p:cSld>
  <p:clrMapOvr>
    <a:masterClrMapping/>
  </p:clrMapOvr>
  <mc:AlternateContent xmlns:mc="http://schemas.openxmlformats.org/markup-compatibility/2006">
    <mc:Choice xmlns:p14="http://schemas.microsoft.com/office/powerpoint/2010/main" Requires="p14">
      <p:transition spd="slow" p14:dur="2000" advTm="19010"/>
    </mc:Choice>
    <mc:Fallback>
      <p:transition spd="slow" advTm="19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6403-1882-4B79-AC22-E93146CACEBF}"/>
              </a:ext>
            </a:extLst>
          </p:cNvPr>
          <p:cNvSpPr>
            <a:spLocks noGrp="1"/>
          </p:cNvSpPr>
          <p:nvPr>
            <p:ph type="title"/>
          </p:nvPr>
        </p:nvSpPr>
        <p:spPr/>
        <p:txBody>
          <a:bodyPr/>
          <a:lstStyle/>
          <a:p>
            <a:r>
              <a:rPr lang="en-US" dirty="0"/>
              <a:t>BUTTERFLY</a:t>
            </a:r>
          </a:p>
        </p:txBody>
      </p:sp>
      <p:sp>
        <p:nvSpPr>
          <p:cNvPr id="3" name="Content Placeholder 2">
            <a:extLst>
              <a:ext uri="{FF2B5EF4-FFF2-40B4-BE49-F238E27FC236}">
                <a16:creationId xmlns:a16="http://schemas.microsoft.com/office/drawing/2014/main" id="{7547D087-BCC7-4E19-AF4C-2C40D904EDD9}"/>
              </a:ext>
            </a:extLst>
          </p:cNvPr>
          <p:cNvSpPr>
            <a:spLocks noGrp="1"/>
          </p:cNvSpPr>
          <p:nvPr>
            <p:ph idx="1"/>
          </p:nvPr>
        </p:nvSpPr>
        <p:spPr>
          <a:xfrm>
            <a:off x="838200" y="1856105"/>
            <a:ext cx="10515600" cy="4351338"/>
          </a:xfrm>
        </p:spPr>
        <p:txBody>
          <a:bodyPr/>
          <a:lstStyle/>
          <a:p>
            <a:pPr marL="0" indent="0">
              <a:buNone/>
            </a:pPr>
            <a:r>
              <a:rPr lang="en-US" dirty="0"/>
              <a:t>This is a butterfly. It has a thin body with large </a:t>
            </a:r>
            <a:r>
              <a:rPr lang="en-US" dirty="0" err="1"/>
              <a:t>coloured</a:t>
            </a:r>
            <a:r>
              <a:rPr lang="en-US" dirty="0"/>
              <a:t> wings. The wings  have many </a:t>
            </a:r>
            <a:r>
              <a:rPr lang="en-US" dirty="0" err="1"/>
              <a:t>colours</a:t>
            </a:r>
            <a:r>
              <a:rPr lang="en-US" dirty="0"/>
              <a:t>. They love eating sweet nectar (honey) from the flowers. It lives in the garden.</a:t>
            </a:r>
          </a:p>
        </p:txBody>
      </p:sp>
      <p:pic>
        <p:nvPicPr>
          <p:cNvPr id="4" name="Picture 3">
            <a:extLst>
              <a:ext uri="{FF2B5EF4-FFF2-40B4-BE49-F238E27FC236}">
                <a16:creationId xmlns:a16="http://schemas.microsoft.com/office/drawing/2014/main" id="{84505661-1C3F-41EB-A38A-DDDD32C2FA39}"/>
              </a:ext>
            </a:extLst>
          </p:cNvPr>
          <p:cNvPicPr>
            <a:picLocks noChangeAspect="1"/>
          </p:cNvPicPr>
          <p:nvPr/>
        </p:nvPicPr>
        <p:blipFill>
          <a:blip r:embed="rId5"/>
          <a:stretch>
            <a:fillRect/>
          </a:stretch>
        </p:blipFill>
        <p:spPr>
          <a:xfrm>
            <a:off x="3180080" y="3159759"/>
            <a:ext cx="6431280" cy="3333115"/>
          </a:xfrm>
          <a:prstGeom prst="rect">
            <a:avLst/>
          </a:prstGeom>
        </p:spPr>
      </p:pic>
      <p:pic>
        <p:nvPicPr>
          <p:cNvPr id="7" name="Audio 6">
            <a:hlinkClick r:id="" action="ppaction://media"/>
            <a:extLst>
              <a:ext uri="{FF2B5EF4-FFF2-40B4-BE49-F238E27FC236}">
                <a16:creationId xmlns:a16="http://schemas.microsoft.com/office/drawing/2014/main" id="{E852022E-B9A8-43D6-B9BA-0DD92677343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774264003"/>
      </p:ext>
    </p:extLst>
  </p:cSld>
  <p:clrMapOvr>
    <a:masterClrMapping/>
  </p:clrMapOvr>
  <mc:AlternateContent xmlns:mc="http://schemas.openxmlformats.org/markup-compatibility/2006">
    <mc:Choice xmlns:p14="http://schemas.microsoft.com/office/powerpoint/2010/main" Requires="p14">
      <p:transition spd="slow" p14:dur="2000" advTm="21634"/>
    </mc:Choice>
    <mc:Fallback>
      <p:transition spd="slow" advTm="21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3215-356B-41D0-ADB0-4E3858BC0620}"/>
              </a:ext>
            </a:extLst>
          </p:cNvPr>
          <p:cNvSpPr>
            <a:spLocks noGrp="1"/>
          </p:cNvSpPr>
          <p:nvPr>
            <p:ph type="title"/>
          </p:nvPr>
        </p:nvSpPr>
        <p:spPr/>
        <p:txBody>
          <a:bodyPr/>
          <a:lstStyle/>
          <a:p>
            <a:r>
              <a:rPr lang="en-US" dirty="0"/>
              <a:t>MOSQUITO</a:t>
            </a:r>
          </a:p>
        </p:txBody>
      </p:sp>
      <p:sp>
        <p:nvSpPr>
          <p:cNvPr id="3" name="Content Placeholder 2">
            <a:extLst>
              <a:ext uri="{FF2B5EF4-FFF2-40B4-BE49-F238E27FC236}">
                <a16:creationId xmlns:a16="http://schemas.microsoft.com/office/drawing/2014/main" id="{458ECDBD-692E-488F-BB94-F08298F01931}"/>
              </a:ext>
            </a:extLst>
          </p:cNvPr>
          <p:cNvSpPr>
            <a:spLocks noGrp="1"/>
          </p:cNvSpPr>
          <p:nvPr>
            <p:ph idx="1"/>
          </p:nvPr>
        </p:nvSpPr>
        <p:spPr>
          <a:xfrm>
            <a:off x="604520" y="1581785"/>
            <a:ext cx="10515600" cy="4351338"/>
          </a:xfrm>
        </p:spPr>
        <p:txBody>
          <a:bodyPr/>
          <a:lstStyle/>
          <a:p>
            <a:pPr marL="0" indent="0">
              <a:buNone/>
            </a:pPr>
            <a:r>
              <a:rPr lang="en-US" dirty="0"/>
              <a:t>This is a mosquito. It has two antennas and six long legs. It lives in the grass, dirty water and at our homes. It loves to drink blood of humans and animals. It is harmful to human health and can cause malaria and dengue.</a:t>
            </a:r>
          </a:p>
        </p:txBody>
      </p:sp>
      <p:pic>
        <p:nvPicPr>
          <p:cNvPr id="4" name="Picture 3">
            <a:extLst>
              <a:ext uri="{FF2B5EF4-FFF2-40B4-BE49-F238E27FC236}">
                <a16:creationId xmlns:a16="http://schemas.microsoft.com/office/drawing/2014/main" id="{11D26EEA-BDD3-4202-BDDF-30C1CFA0F179}"/>
              </a:ext>
            </a:extLst>
          </p:cNvPr>
          <p:cNvPicPr>
            <a:picLocks noChangeAspect="1"/>
          </p:cNvPicPr>
          <p:nvPr/>
        </p:nvPicPr>
        <p:blipFill>
          <a:blip r:embed="rId5"/>
          <a:stretch>
            <a:fillRect/>
          </a:stretch>
        </p:blipFill>
        <p:spPr>
          <a:xfrm>
            <a:off x="2509520" y="3429000"/>
            <a:ext cx="6177280" cy="2981960"/>
          </a:xfrm>
          <a:prstGeom prst="rect">
            <a:avLst/>
          </a:prstGeom>
        </p:spPr>
      </p:pic>
      <p:pic>
        <p:nvPicPr>
          <p:cNvPr id="7" name="Audio 6">
            <a:hlinkClick r:id="" action="ppaction://media"/>
            <a:extLst>
              <a:ext uri="{FF2B5EF4-FFF2-40B4-BE49-F238E27FC236}">
                <a16:creationId xmlns:a16="http://schemas.microsoft.com/office/drawing/2014/main" id="{88076A19-166C-4E49-B8BA-047CD4BA43F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93070591"/>
      </p:ext>
    </p:extLst>
  </p:cSld>
  <p:clrMapOvr>
    <a:masterClrMapping/>
  </p:clrMapOvr>
  <mc:AlternateContent xmlns:mc="http://schemas.openxmlformats.org/markup-compatibility/2006">
    <mc:Choice xmlns:p14="http://schemas.microsoft.com/office/powerpoint/2010/main" Requires="p14">
      <p:transition spd="slow" p14:dur="2000" advTm="30083"/>
    </mc:Choice>
    <mc:Fallback>
      <p:transition spd="slow" advTm="30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C67B-56A6-475D-95F7-E41427000C6F}"/>
              </a:ext>
            </a:extLst>
          </p:cNvPr>
          <p:cNvSpPr>
            <a:spLocks noGrp="1"/>
          </p:cNvSpPr>
          <p:nvPr>
            <p:ph type="title"/>
          </p:nvPr>
        </p:nvSpPr>
        <p:spPr/>
        <p:txBody>
          <a:bodyPr/>
          <a:lstStyle/>
          <a:p>
            <a:r>
              <a:rPr lang="en-US" dirty="0"/>
              <a:t>HOUSEFLY </a:t>
            </a:r>
          </a:p>
        </p:txBody>
      </p:sp>
      <p:sp>
        <p:nvSpPr>
          <p:cNvPr id="3" name="Content Placeholder 2">
            <a:extLst>
              <a:ext uri="{FF2B5EF4-FFF2-40B4-BE49-F238E27FC236}">
                <a16:creationId xmlns:a16="http://schemas.microsoft.com/office/drawing/2014/main" id="{8B5718AE-D1F7-4FC5-B1B5-F8C8EF5FE988}"/>
              </a:ext>
            </a:extLst>
          </p:cNvPr>
          <p:cNvSpPr>
            <a:spLocks noGrp="1"/>
          </p:cNvSpPr>
          <p:nvPr>
            <p:ph idx="1"/>
          </p:nvPr>
        </p:nvSpPr>
        <p:spPr/>
        <p:txBody>
          <a:bodyPr/>
          <a:lstStyle/>
          <a:p>
            <a:pPr marL="0" indent="0">
              <a:buNone/>
            </a:pPr>
            <a:r>
              <a:rPr lang="en-US" dirty="0"/>
              <a:t>This is a house fly or a fly. They have two wings and six legs. They can fly up and down even backwards. They like eating rotten food.</a:t>
            </a:r>
          </a:p>
        </p:txBody>
      </p:sp>
      <p:pic>
        <p:nvPicPr>
          <p:cNvPr id="4" name="Picture 3">
            <a:extLst>
              <a:ext uri="{FF2B5EF4-FFF2-40B4-BE49-F238E27FC236}">
                <a16:creationId xmlns:a16="http://schemas.microsoft.com/office/drawing/2014/main" id="{100E471E-96AE-4B8E-BBEB-42D3A20BE294}"/>
              </a:ext>
            </a:extLst>
          </p:cNvPr>
          <p:cNvPicPr>
            <a:picLocks noChangeAspect="1"/>
          </p:cNvPicPr>
          <p:nvPr/>
        </p:nvPicPr>
        <p:blipFill>
          <a:blip r:embed="rId5"/>
          <a:stretch>
            <a:fillRect/>
          </a:stretch>
        </p:blipFill>
        <p:spPr>
          <a:xfrm>
            <a:off x="2743200" y="2696596"/>
            <a:ext cx="6918960" cy="3796279"/>
          </a:xfrm>
          <a:prstGeom prst="rect">
            <a:avLst/>
          </a:prstGeom>
        </p:spPr>
      </p:pic>
      <p:pic>
        <p:nvPicPr>
          <p:cNvPr id="6" name="Audio 5">
            <a:hlinkClick r:id="" action="ppaction://media"/>
            <a:extLst>
              <a:ext uri="{FF2B5EF4-FFF2-40B4-BE49-F238E27FC236}">
                <a16:creationId xmlns:a16="http://schemas.microsoft.com/office/drawing/2014/main" id="{12A8C935-93A5-4476-B9EE-963863B1BE3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4234881879"/>
      </p:ext>
    </p:extLst>
  </p:cSld>
  <p:clrMapOvr>
    <a:masterClrMapping/>
  </p:clrMapOvr>
  <mc:AlternateContent xmlns:mc="http://schemas.openxmlformats.org/markup-compatibility/2006">
    <mc:Choice xmlns:p14="http://schemas.microsoft.com/office/powerpoint/2010/main" Requires="p14">
      <p:transition spd="slow" p14:dur="2000" advTm="19537"/>
    </mc:Choice>
    <mc:Fallback>
      <p:transition spd="slow" advTm="19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6CB1-9A33-4C93-9BF8-B803C3B90883}"/>
              </a:ext>
            </a:extLst>
          </p:cNvPr>
          <p:cNvSpPr>
            <a:spLocks noGrp="1"/>
          </p:cNvSpPr>
          <p:nvPr>
            <p:ph type="title"/>
          </p:nvPr>
        </p:nvSpPr>
        <p:spPr/>
        <p:txBody>
          <a:bodyPr/>
          <a:lstStyle/>
          <a:p>
            <a:r>
              <a:rPr lang="en-US" dirty="0"/>
              <a:t>ANT</a:t>
            </a:r>
          </a:p>
        </p:txBody>
      </p:sp>
      <p:sp>
        <p:nvSpPr>
          <p:cNvPr id="3" name="Content Placeholder 2">
            <a:extLst>
              <a:ext uri="{FF2B5EF4-FFF2-40B4-BE49-F238E27FC236}">
                <a16:creationId xmlns:a16="http://schemas.microsoft.com/office/drawing/2014/main" id="{FDFDE010-A339-4F85-936B-A88DF14B82F7}"/>
              </a:ext>
            </a:extLst>
          </p:cNvPr>
          <p:cNvSpPr>
            <a:spLocks noGrp="1"/>
          </p:cNvSpPr>
          <p:nvPr>
            <p:ph idx="1"/>
          </p:nvPr>
        </p:nvSpPr>
        <p:spPr/>
        <p:txBody>
          <a:bodyPr/>
          <a:lstStyle/>
          <a:p>
            <a:pPr marL="0" indent="0">
              <a:buNone/>
            </a:pPr>
            <a:r>
              <a:rPr lang="en-US" dirty="0"/>
              <a:t>This is an ant. It is very small in size. It is red and black in </a:t>
            </a:r>
            <a:r>
              <a:rPr lang="en-US" dirty="0" err="1"/>
              <a:t>colour</a:t>
            </a:r>
            <a:r>
              <a:rPr lang="en-US" dirty="0"/>
              <a:t> and has six legs. It collects food and stores them and then eats them later.</a:t>
            </a:r>
          </a:p>
        </p:txBody>
      </p:sp>
      <p:pic>
        <p:nvPicPr>
          <p:cNvPr id="4" name="Picture 3">
            <a:extLst>
              <a:ext uri="{FF2B5EF4-FFF2-40B4-BE49-F238E27FC236}">
                <a16:creationId xmlns:a16="http://schemas.microsoft.com/office/drawing/2014/main" id="{A151494C-4A49-483B-8349-B24B9FAA6D3E}"/>
              </a:ext>
            </a:extLst>
          </p:cNvPr>
          <p:cNvPicPr>
            <a:picLocks noChangeAspect="1"/>
          </p:cNvPicPr>
          <p:nvPr/>
        </p:nvPicPr>
        <p:blipFill>
          <a:blip r:embed="rId5"/>
          <a:stretch>
            <a:fillRect/>
          </a:stretch>
        </p:blipFill>
        <p:spPr>
          <a:xfrm>
            <a:off x="2286000" y="3027681"/>
            <a:ext cx="6868159" cy="3465194"/>
          </a:xfrm>
          <a:prstGeom prst="rect">
            <a:avLst/>
          </a:prstGeom>
        </p:spPr>
      </p:pic>
      <p:pic>
        <p:nvPicPr>
          <p:cNvPr id="6" name="Audio 5">
            <a:hlinkClick r:id="" action="ppaction://media"/>
            <a:extLst>
              <a:ext uri="{FF2B5EF4-FFF2-40B4-BE49-F238E27FC236}">
                <a16:creationId xmlns:a16="http://schemas.microsoft.com/office/drawing/2014/main" id="{4E3EB4BC-8C9B-4B4C-AD55-ABE32541FFD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022949463"/>
      </p:ext>
    </p:extLst>
  </p:cSld>
  <p:clrMapOvr>
    <a:masterClrMapping/>
  </p:clrMapOvr>
  <mc:AlternateContent xmlns:mc="http://schemas.openxmlformats.org/markup-compatibility/2006">
    <mc:Choice xmlns:p14="http://schemas.microsoft.com/office/powerpoint/2010/main" Requires="p14">
      <p:transition spd="slow" p14:dur="2000" advTm="19236"/>
    </mc:Choice>
    <mc:Fallback>
      <p:transition spd="slow" advTm="19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88D5-9F80-4404-943C-A2B4DD9E4EE3}"/>
              </a:ext>
            </a:extLst>
          </p:cNvPr>
          <p:cNvSpPr>
            <a:spLocks noGrp="1"/>
          </p:cNvSpPr>
          <p:nvPr>
            <p:ph type="title"/>
          </p:nvPr>
        </p:nvSpPr>
        <p:spPr/>
        <p:txBody>
          <a:bodyPr/>
          <a:lstStyle/>
          <a:p>
            <a:r>
              <a:rPr lang="en-US" dirty="0"/>
              <a:t>COCKROACH</a:t>
            </a:r>
          </a:p>
        </p:txBody>
      </p:sp>
      <p:sp>
        <p:nvSpPr>
          <p:cNvPr id="3" name="Content Placeholder 2">
            <a:extLst>
              <a:ext uri="{FF2B5EF4-FFF2-40B4-BE49-F238E27FC236}">
                <a16:creationId xmlns:a16="http://schemas.microsoft.com/office/drawing/2014/main" id="{1CD9EA6E-4B2E-4EB2-8DF3-29942D4DBA7D}"/>
              </a:ext>
            </a:extLst>
          </p:cNvPr>
          <p:cNvSpPr>
            <a:spLocks noGrp="1"/>
          </p:cNvSpPr>
          <p:nvPr>
            <p:ph idx="1"/>
          </p:nvPr>
        </p:nvSpPr>
        <p:spPr/>
        <p:txBody>
          <a:bodyPr/>
          <a:lstStyle/>
          <a:p>
            <a:pPr marL="0" indent="0">
              <a:buNone/>
            </a:pPr>
            <a:r>
              <a:rPr lang="en-US" dirty="0"/>
              <a:t>This is a cockroach. It is black or brownish in </a:t>
            </a:r>
            <a:r>
              <a:rPr lang="en-US" dirty="0" err="1"/>
              <a:t>colour</a:t>
            </a:r>
            <a:r>
              <a:rPr lang="en-US" dirty="0"/>
              <a:t>. They like to eat sweets, meat and leftover food. They are most active at night. They live in warm, dark, wet areas like drains, basements and other corners of the house.</a:t>
            </a:r>
          </a:p>
        </p:txBody>
      </p:sp>
      <p:pic>
        <p:nvPicPr>
          <p:cNvPr id="4" name="Picture 3">
            <a:extLst>
              <a:ext uri="{FF2B5EF4-FFF2-40B4-BE49-F238E27FC236}">
                <a16:creationId xmlns:a16="http://schemas.microsoft.com/office/drawing/2014/main" id="{BB14C227-45F9-403E-B647-135228AFC047}"/>
              </a:ext>
            </a:extLst>
          </p:cNvPr>
          <p:cNvPicPr>
            <a:picLocks noChangeAspect="1"/>
          </p:cNvPicPr>
          <p:nvPr/>
        </p:nvPicPr>
        <p:blipFill>
          <a:blip r:embed="rId5"/>
          <a:stretch>
            <a:fillRect/>
          </a:stretch>
        </p:blipFill>
        <p:spPr>
          <a:xfrm>
            <a:off x="3378200" y="3536155"/>
            <a:ext cx="6060440" cy="2956719"/>
          </a:xfrm>
          <a:prstGeom prst="rect">
            <a:avLst/>
          </a:prstGeom>
        </p:spPr>
      </p:pic>
      <p:pic>
        <p:nvPicPr>
          <p:cNvPr id="6" name="Audio 5">
            <a:hlinkClick r:id="" action="ppaction://media"/>
            <a:extLst>
              <a:ext uri="{FF2B5EF4-FFF2-40B4-BE49-F238E27FC236}">
                <a16:creationId xmlns:a16="http://schemas.microsoft.com/office/drawing/2014/main" id="{F872A601-F469-4066-94C1-B2AC6039574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4009882860"/>
      </p:ext>
    </p:extLst>
  </p:cSld>
  <p:clrMapOvr>
    <a:masterClrMapping/>
  </p:clrMapOvr>
  <mc:AlternateContent xmlns:mc="http://schemas.openxmlformats.org/markup-compatibility/2006">
    <mc:Choice xmlns:p14="http://schemas.microsoft.com/office/powerpoint/2010/main" Requires="p14">
      <p:transition spd="slow" p14:dur="2000" advTm="27634"/>
    </mc:Choice>
    <mc:Fallback>
      <p:transition spd="slow" advTm="27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FA79-309C-4D15-A3BD-CBEC5601F727}"/>
              </a:ext>
            </a:extLst>
          </p:cNvPr>
          <p:cNvSpPr>
            <a:spLocks noGrp="1"/>
          </p:cNvSpPr>
          <p:nvPr>
            <p:ph type="title"/>
          </p:nvPr>
        </p:nvSpPr>
        <p:spPr/>
        <p:txBody>
          <a:bodyPr/>
          <a:lstStyle/>
          <a:p>
            <a:r>
              <a:rPr lang="en-US" dirty="0"/>
              <a:t>LOUSE</a:t>
            </a:r>
          </a:p>
        </p:txBody>
      </p:sp>
      <p:sp>
        <p:nvSpPr>
          <p:cNvPr id="3" name="Content Placeholder 2">
            <a:extLst>
              <a:ext uri="{FF2B5EF4-FFF2-40B4-BE49-F238E27FC236}">
                <a16:creationId xmlns:a16="http://schemas.microsoft.com/office/drawing/2014/main" id="{6E147217-E41E-426A-B731-80F04621E03E}"/>
              </a:ext>
            </a:extLst>
          </p:cNvPr>
          <p:cNvSpPr>
            <a:spLocks noGrp="1"/>
          </p:cNvSpPr>
          <p:nvPr>
            <p:ph idx="1"/>
          </p:nvPr>
        </p:nvSpPr>
        <p:spPr/>
        <p:txBody>
          <a:bodyPr/>
          <a:lstStyle/>
          <a:p>
            <a:pPr marL="0" indent="0">
              <a:buNone/>
            </a:pPr>
            <a:r>
              <a:rPr lang="en-US" dirty="0"/>
              <a:t>This is a louse. It is a small wingless insect that lives in the skin of mammals. They cannot jump, they can only crawl. They feed on human blood.</a:t>
            </a:r>
          </a:p>
        </p:txBody>
      </p:sp>
      <p:pic>
        <p:nvPicPr>
          <p:cNvPr id="4" name="Picture 3">
            <a:extLst>
              <a:ext uri="{FF2B5EF4-FFF2-40B4-BE49-F238E27FC236}">
                <a16:creationId xmlns:a16="http://schemas.microsoft.com/office/drawing/2014/main" id="{08211DE8-7EE9-4740-B26A-8AED15B374CC}"/>
              </a:ext>
            </a:extLst>
          </p:cNvPr>
          <p:cNvPicPr>
            <a:picLocks noChangeAspect="1"/>
          </p:cNvPicPr>
          <p:nvPr/>
        </p:nvPicPr>
        <p:blipFill>
          <a:blip r:embed="rId5"/>
          <a:stretch>
            <a:fillRect/>
          </a:stretch>
        </p:blipFill>
        <p:spPr>
          <a:xfrm>
            <a:off x="3098800" y="3216275"/>
            <a:ext cx="5811520" cy="3095625"/>
          </a:xfrm>
          <a:prstGeom prst="rect">
            <a:avLst/>
          </a:prstGeom>
        </p:spPr>
      </p:pic>
      <p:pic>
        <p:nvPicPr>
          <p:cNvPr id="6" name="Audio 5">
            <a:hlinkClick r:id="" action="ppaction://media"/>
            <a:extLst>
              <a:ext uri="{FF2B5EF4-FFF2-40B4-BE49-F238E27FC236}">
                <a16:creationId xmlns:a16="http://schemas.microsoft.com/office/drawing/2014/main" id="{3B85A0B4-49DF-4610-883E-241D5B7659F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604568717"/>
      </p:ext>
    </p:extLst>
  </p:cSld>
  <p:clrMapOvr>
    <a:masterClrMapping/>
  </p:clrMapOvr>
  <mc:AlternateContent xmlns:mc="http://schemas.openxmlformats.org/markup-compatibility/2006">
    <mc:Choice xmlns:p14="http://schemas.microsoft.com/office/powerpoint/2010/main" Requires="p14">
      <p:transition spd="slow" p14:dur="2000" advTm="18447"/>
    </mc:Choice>
    <mc:Fallback>
      <p:transition spd="slow" advTm="18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10.xml><?xml version="1.0" encoding="utf-8"?>
<p:tagLst xmlns:a="http://schemas.openxmlformats.org/drawingml/2006/main" xmlns:r="http://schemas.openxmlformats.org/officeDocument/2006/relationships" xmlns:p="http://schemas.openxmlformats.org/presentationml/2006/main">
  <p:tag name="TIMING" val="|1|1.8"/>
</p:tagLst>
</file>

<file path=ppt/tags/tag11.xml><?xml version="1.0" encoding="utf-8"?>
<p:tagLst xmlns:a="http://schemas.openxmlformats.org/drawingml/2006/main" xmlns:r="http://schemas.openxmlformats.org/officeDocument/2006/relationships" xmlns:p="http://schemas.openxmlformats.org/presentationml/2006/main">
  <p:tag name="TIMING" val="|2.9"/>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3|24.6|2.2|2.2|2|1.8|2|2.1|2.1"/>
</p:tagLst>
</file>

<file path=ppt/tags/tag3.xml><?xml version="1.0" encoding="utf-8"?>
<p:tagLst xmlns:a="http://schemas.openxmlformats.org/drawingml/2006/main" xmlns:r="http://schemas.openxmlformats.org/officeDocument/2006/relationships" xmlns:p="http://schemas.openxmlformats.org/presentationml/2006/main">
  <p:tag name="TIMING" val="|1.3|1.6"/>
</p:tagLst>
</file>

<file path=ppt/tags/tag4.xml><?xml version="1.0" encoding="utf-8"?>
<p:tagLst xmlns:a="http://schemas.openxmlformats.org/drawingml/2006/main" xmlns:r="http://schemas.openxmlformats.org/officeDocument/2006/relationships" xmlns:p="http://schemas.openxmlformats.org/presentationml/2006/main">
  <p:tag name="TIMING" val="|1.3|2.1"/>
</p:tagLst>
</file>

<file path=ppt/tags/tag5.xml><?xml version="1.0" encoding="utf-8"?>
<p:tagLst xmlns:a="http://schemas.openxmlformats.org/drawingml/2006/main" xmlns:r="http://schemas.openxmlformats.org/officeDocument/2006/relationships" xmlns:p="http://schemas.openxmlformats.org/presentationml/2006/main">
  <p:tag name="TIMING" val="|1.1|26.1"/>
</p:tagLst>
</file>

<file path=ppt/tags/tag6.xml><?xml version="1.0" encoding="utf-8"?>
<p:tagLst xmlns:a="http://schemas.openxmlformats.org/drawingml/2006/main" xmlns:r="http://schemas.openxmlformats.org/officeDocument/2006/relationships" xmlns:p="http://schemas.openxmlformats.org/presentationml/2006/main">
  <p:tag name="TIMING" val="|1.2|0.9"/>
</p:tagLst>
</file>

<file path=ppt/tags/tag7.xml><?xml version="1.0" encoding="utf-8"?>
<p:tagLst xmlns:a="http://schemas.openxmlformats.org/drawingml/2006/main" xmlns:r="http://schemas.openxmlformats.org/officeDocument/2006/relationships" xmlns:p="http://schemas.openxmlformats.org/presentationml/2006/main">
  <p:tag name="TIMING" val="|1.1|1.7"/>
</p:tagLst>
</file>

<file path=ppt/tags/tag8.xml><?xml version="1.0" encoding="utf-8"?>
<p:tagLst xmlns:a="http://schemas.openxmlformats.org/drawingml/2006/main" xmlns:r="http://schemas.openxmlformats.org/officeDocument/2006/relationships" xmlns:p="http://schemas.openxmlformats.org/presentationml/2006/main">
  <p:tag name="TIMING" val="|1.6|1.2"/>
</p:tagLst>
</file>

<file path=ppt/tags/tag9.xml><?xml version="1.0" encoding="utf-8"?>
<p:tagLst xmlns:a="http://schemas.openxmlformats.org/drawingml/2006/main" xmlns:r="http://schemas.openxmlformats.org/officeDocument/2006/relationships" xmlns:p="http://schemas.openxmlformats.org/presentationml/2006/main">
  <p:tag name="TIMING" val="|1.1|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114</TotalTime>
  <Words>422</Words>
  <Application>Microsoft Office PowerPoint</Application>
  <PresentationFormat>Widescreen</PresentationFormat>
  <Paragraphs>23</Paragraphs>
  <Slides>12</Slides>
  <Notes>0</Notes>
  <HiddenSlides>0</HiddenSlides>
  <MMClips>12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Comic Sans MS</vt:lpstr>
      <vt:lpstr>Franklin Gothic Book</vt:lpstr>
      <vt:lpstr>Office Theme</vt:lpstr>
      <vt:lpstr>Crop</vt:lpstr>
      <vt:lpstr>INSECTS</vt:lpstr>
      <vt:lpstr>CHARACTERISTICS OF INSECTS</vt:lpstr>
      <vt:lpstr>HONEY BEE</vt:lpstr>
      <vt:lpstr>BUTTERFLY</vt:lpstr>
      <vt:lpstr>MOSQUITO</vt:lpstr>
      <vt:lpstr>HOUSEFLY </vt:lpstr>
      <vt:lpstr>ANT</vt:lpstr>
      <vt:lpstr>COCKROACH</vt:lpstr>
      <vt:lpstr>LOUSE</vt:lpstr>
      <vt:lpstr>BED BUG</vt:lpstr>
      <vt:lpstr>WORK TO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INSECTS</dc:title>
  <dc:creator>CESC</dc:creator>
  <cp:lastModifiedBy>CESC</cp:lastModifiedBy>
  <cp:revision>11</cp:revision>
  <dcterms:created xsi:type="dcterms:W3CDTF">2020-08-19T07:51:51Z</dcterms:created>
  <dcterms:modified xsi:type="dcterms:W3CDTF">2020-08-19T11:07:42Z</dcterms:modified>
</cp:coreProperties>
</file>