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3" r:id="rId4"/>
    <p:sldId id="278" r:id="rId5"/>
    <p:sldId id="276" r:id="rId6"/>
    <p:sldId id="277" r:id="rId7"/>
    <p:sldId id="272" r:id="rId8"/>
    <p:sldId id="274" r:id="rId9"/>
    <p:sldId id="279" r:id="rId10"/>
    <p:sldId id="257" r:id="rId11"/>
    <p:sldId id="264" r:id="rId12"/>
    <p:sldId id="263" r:id="rId13"/>
    <p:sldId id="275" r:id="rId14"/>
    <p:sldId id="262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FFCC99"/>
    <a:srgbClr val="E725BD"/>
    <a:srgbClr val="F4782C"/>
    <a:srgbClr val="A73E3B"/>
    <a:srgbClr val="ECD340"/>
    <a:srgbClr val="45E7A5"/>
    <a:srgbClr val="F698E9"/>
    <a:srgbClr val="FBA597"/>
    <a:srgbClr val="F82A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0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5C97-1AB1-4DEC-A020-A2B333AA7FA7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EBD3-430D-4A5E-8E18-70BA5F957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5C97-1AB1-4DEC-A020-A2B333AA7FA7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EBD3-430D-4A5E-8E18-70BA5F957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5C97-1AB1-4DEC-A020-A2B333AA7FA7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EBD3-430D-4A5E-8E18-70BA5F957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5C97-1AB1-4DEC-A020-A2B333AA7FA7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EBD3-430D-4A5E-8E18-70BA5F957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5C97-1AB1-4DEC-A020-A2B333AA7FA7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EBD3-430D-4A5E-8E18-70BA5F957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5C97-1AB1-4DEC-A020-A2B333AA7FA7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EBD3-430D-4A5E-8E18-70BA5F957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5C97-1AB1-4DEC-A020-A2B333AA7FA7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EBD3-430D-4A5E-8E18-70BA5F957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5C97-1AB1-4DEC-A020-A2B333AA7FA7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EBD3-430D-4A5E-8E18-70BA5F957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5C97-1AB1-4DEC-A020-A2B333AA7FA7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EBD3-430D-4A5E-8E18-70BA5F957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5C97-1AB1-4DEC-A020-A2B333AA7FA7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EBD3-430D-4A5E-8E18-70BA5F957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5C97-1AB1-4DEC-A020-A2B333AA7FA7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EBD3-430D-4A5E-8E18-70BA5F957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05C97-1AB1-4DEC-A020-A2B333AA7FA7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EEBD3-430D-4A5E-8E18-70BA5F957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R\Desktop\Nervous%20System%20Part%201.mp3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Nervous System Part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838200"/>
            <a:ext cx="7467600" cy="5181600"/>
          </a:xfrm>
          <a:prstGeom prst="rect">
            <a:avLst/>
          </a:prstGeom>
          <a:solidFill>
            <a:srgbClr val="C00000"/>
          </a:solidFill>
          <a:ln>
            <a:solidFill>
              <a:srgbClr val="ECD34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Untitl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9145" y="1981200"/>
            <a:ext cx="2764255" cy="388763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66800" y="1066800"/>
            <a:ext cx="7086600" cy="762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NERVOUS SYSTEM</a:t>
            </a:r>
            <a:endParaRPr lang="en-US" sz="4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66800" y="2590800"/>
            <a:ext cx="4267200" cy="2438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Class – 7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Subject – BIOLOGY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 - 1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657600" y="1371600"/>
            <a:ext cx="18288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BRAIN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914400" y="2667000"/>
            <a:ext cx="1828800" cy="60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Forebrain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657600" y="2667000"/>
            <a:ext cx="1981200" cy="6096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Midbrain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400800" y="2667000"/>
            <a:ext cx="1981200" cy="609600"/>
          </a:xfrm>
          <a:prstGeom prst="rect">
            <a:avLst/>
          </a:prstGeom>
          <a:ln>
            <a:solidFill>
              <a:srgbClr val="F4782C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Hindbrain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105400" y="3886200"/>
            <a:ext cx="1066800" cy="533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PONS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019800" y="4572000"/>
            <a:ext cx="1828800" cy="533400"/>
          </a:xfrm>
          <a:prstGeom prst="rect">
            <a:avLst/>
          </a:prstGeom>
          <a:solidFill>
            <a:srgbClr val="F82A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CEREBELLUM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315200" y="5257800"/>
            <a:ext cx="1752600" cy="838200"/>
          </a:xfrm>
          <a:prstGeom prst="rect">
            <a:avLst/>
          </a:prstGeom>
          <a:solidFill>
            <a:srgbClr val="F47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MEDULLA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OBLONGATA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Frame 73"/>
          <p:cNvSpPr/>
          <p:nvPr/>
        </p:nvSpPr>
        <p:spPr>
          <a:xfrm>
            <a:off x="0" y="0"/>
            <a:ext cx="9144000" cy="838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Brain is divisible into three regions: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1828800" y="2286000"/>
            <a:ext cx="54864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5400000">
            <a:off x="4418806" y="2133600"/>
            <a:ext cx="305594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5400000">
            <a:off x="7162006" y="2438400"/>
            <a:ext cx="305594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5400000">
            <a:off x="1676400" y="2438400"/>
            <a:ext cx="305594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5400000">
            <a:off x="4418806" y="2438400"/>
            <a:ext cx="305594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5715000" y="3581400"/>
            <a:ext cx="3200400" cy="12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5400000">
            <a:off x="6553992" y="4037808"/>
            <a:ext cx="914400" cy="158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5400000">
            <a:off x="5562600" y="3733800"/>
            <a:ext cx="305594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16200000" flipH="1">
            <a:off x="8115300" y="4381499"/>
            <a:ext cx="1600200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5400000">
            <a:off x="7238206" y="3429000"/>
            <a:ext cx="305594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657600" y="1371600"/>
            <a:ext cx="18288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BRAIN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14400" y="2667000"/>
            <a:ext cx="1828800" cy="60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Forebrain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657600" y="2667000"/>
            <a:ext cx="1981200" cy="6096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Midbrain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400800" y="2667000"/>
            <a:ext cx="1981200" cy="609600"/>
          </a:xfrm>
          <a:prstGeom prst="rect">
            <a:avLst/>
          </a:prstGeom>
          <a:ln>
            <a:solidFill>
              <a:srgbClr val="F4782C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Hindbrain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457200" y="3581400"/>
            <a:ext cx="3200400" cy="12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1675608" y="4037808"/>
            <a:ext cx="914400" cy="158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304800" y="3733800"/>
            <a:ext cx="305594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H="1">
            <a:off x="2857500" y="4381499"/>
            <a:ext cx="1600200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1676400" y="3429000"/>
            <a:ext cx="305594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914400" y="4572000"/>
            <a:ext cx="1981200" cy="533400"/>
          </a:xfrm>
          <a:prstGeom prst="rect">
            <a:avLst/>
          </a:prstGeom>
          <a:solidFill>
            <a:srgbClr val="F82A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Hypothalamus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667000" y="5257800"/>
            <a:ext cx="1676400" cy="838200"/>
          </a:xfrm>
          <a:prstGeom prst="rect">
            <a:avLst/>
          </a:prstGeom>
          <a:solidFill>
            <a:srgbClr val="A73E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OLFACTORY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LOBES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105400" y="3886200"/>
            <a:ext cx="1066800" cy="533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PONS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019800" y="4572000"/>
            <a:ext cx="1828800" cy="533400"/>
          </a:xfrm>
          <a:prstGeom prst="rect">
            <a:avLst/>
          </a:prstGeom>
          <a:solidFill>
            <a:srgbClr val="F82A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CEREBELLUM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315200" y="5257800"/>
            <a:ext cx="1752600" cy="838200"/>
          </a:xfrm>
          <a:prstGeom prst="rect">
            <a:avLst/>
          </a:prstGeom>
          <a:solidFill>
            <a:srgbClr val="F47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MEDULLA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OBLONGATA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Frame 47"/>
          <p:cNvSpPr/>
          <p:nvPr/>
        </p:nvSpPr>
        <p:spPr>
          <a:xfrm>
            <a:off x="0" y="0"/>
            <a:ext cx="9144000" cy="838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Brain is divisible into three regions: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52400" y="3886200"/>
            <a:ext cx="1524000" cy="533400"/>
          </a:xfrm>
          <a:prstGeom prst="rect">
            <a:avLst/>
          </a:prstGeom>
          <a:solidFill>
            <a:srgbClr val="E725BD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CEREBRUM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1828800" y="2286000"/>
            <a:ext cx="54864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>
            <a:off x="4418806" y="2133600"/>
            <a:ext cx="305594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>
            <a:off x="7162006" y="2438400"/>
            <a:ext cx="305594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>
            <a:off x="1676400" y="2438400"/>
            <a:ext cx="305594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>
            <a:off x="4418806" y="2438400"/>
            <a:ext cx="305594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715000" y="3581400"/>
            <a:ext cx="3200400" cy="12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6553992" y="4037808"/>
            <a:ext cx="914400" cy="158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>
            <a:off x="5562600" y="3733800"/>
            <a:ext cx="305594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6200000" flipH="1">
            <a:off x="8115300" y="4381499"/>
            <a:ext cx="1600200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>
            <a:off x="7238206" y="3429000"/>
            <a:ext cx="305594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838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main parts of the Human Brain</a:t>
            </a:r>
          </a:p>
        </p:txBody>
      </p: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5943600"/>
          </a:xfrm>
          <a:prstGeom prst="rect">
            <a:avLst/>
          </a:prstGeom>
        </p:spPr>
      </p:pic>
    </p:spTree>
  </p:cSld>
  <p:clrMapOvr>
    <a:masterClrMapping/>
  </p:clrMapOvr>
  <p:transition advClick="0" advTm="22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C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228600"/>
            <a:ext cx="8610600" cy="2133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Forebrain:</a:t>
            </a:r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 is differentiated into: </a:t>
            </a:r>
          </a:p>
          <a:p>
            <a:pPr marL="342900" indent="-342900"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	Cerebrum</a:t>
            </a:r>
          </a:p>
          <a:p>
            <a:pPr marL="342900" indent="-342900"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	Hypothalamus</a:t>
            </a:r>
          </a:p>
          <a:p>
            <a:pPr marL="342900" indent="-342900"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Olafactory lobes.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362200"/>
            <a:ext cx="8610600" cy="1143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1. The Cerebrum :</a:t>
            </a:r>
            <a:endParaRPr lang="en-US" sz="28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 is the largest and most complex part of the brain.</a:t>
            </a: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3657600"/>
            <a:ext cx="4572000" cy="609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BRAIN TISSUES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828800" y="4572000"/>
            <a:ext cx="54864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2"/>
          </p:cNvCxnSpPr>
          <p:nvPr/>
        </p:nvCxnSpPr>
        <p:spPr>
          <a:xfrm rot="5400000">
            <a:off x="4418806" y="4419600"/>
            <a:ext cx="305594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7162006" y="4724400"/>
            <a:ext cx="305594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1676400" y="4724400"/>
            <a:ext cx="305594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0" y="4876800"/>
            <a:ext cx="3657600" cy="1752600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Cerebral Medulla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White matter is composed of mainly axons or fibres and form deeper part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05400" y="4876800"/>
            <a:ext cx="3657600" cy="1752600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Cerebral Cortex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grey matter and consist mainly of neurons or cell bodies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28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NX_Psych_03_04_Lob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47800"/>
            <a:ext cx="5105400" cy="518160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9144000" cy="1447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Various types of lobes present in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brain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0" y="1447800"/>
            <a:ext cx="3581400" cy="5181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The frontal lobe controls voluntary movements, personality, speech and memory.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The parietal lobe is involved with a wide variety of sensory information - heat, cold, pain, touch and body position in space.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The occipital lobe contains our sense of vision.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The temporal lobe contains our sense of hearing.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4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1447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Activity 1: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understand the various parts of the brain along with some of their functions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447800"/>
            <a:ext cx="3962400" cy="5410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Cerebrum –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largest part of the brain, divided into the left and right cerebral hemispheres.. 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Hypothalamus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monitors the temperature of the blood.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Pituitary gland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It is the master gland.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Cerebellum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Controls posture, coordination of movement and the position of the body in relation to its surroundings.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Pons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Helps to control breathing movements.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Medulla oblongata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Controls heart-beat, blood pressure and breathing movements.</a:t>
            </a:r>
          </a:p>
          <a:p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br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476375"/>
            <a:ext cx="5181600" cy="5381625"/>
          </a:xfrm>
          <a:prstGeom prst="rect">
            <a:avLst/>
          </a:prstGeom>
        </p:spPr>
      </p:pic>
    </p:spTree>
  </p:cSld>
  <p:clrMapOvr>
    <a:masterClrMapping/>
  </p:clrMapOvr>
  <p:transition advClick="0" advTm="48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66800"/>
            <a:ext cx="9144000" cy="2590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important functions performed by cerebrum are: </a:t>
            </a:r>
          </a:p>
          <a:p>
            <a:pPr marL="457200" indent="-284163">
              <a:buFont typeface="+mj-lt"/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It is the seat of memory, will power, emotions, experiences, intelligences, reasoning, learning, etc.</a:t>
            </a:r>
          </a:p>
          <a:p>
            <a:pPr marL="457200" indent="-284163">
              <a:buFont typeface="+mj-lt"/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It perceives the sensory impulses such as pain, temptation, touch, taste, smell hearing and sight.</a:t>
            </a:r>
          </a:p>
          <a:p>
            <a:pPr marL="457200" indent="-284163">
              <a:buFont typeface="+mj-lt"/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It controls the conscious sensations and all voluntary actions.</a:t>
            </a:r>
          </a:p>
          <a:p>
            <a:pPr marL="457200" indent="-284163">
              <a:buFont typeface="+mj-lt"/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Subconscious or unconscious mind is also located in the cerebrum.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1066800"/>
          </a:xfrm>
          <a:prstGeom prst="fram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Functions of Cerebrum:</a:t>
            </a:r>
          </a:p>
        </p:txBody>
      </p:sp>
      <p:sp>
        <p:nvSpPr>
          <p:cNvPr id="13" name="Frame 12"/>
          <p:cNvSpPr/>
          <p:nvPr/>
        </p:nvSpPr>
        <p:spPr>
          <a:xfrm>
            <a:off x="0" y="3657600"/>
            <a:ext cx="9144000" cy="990600"/>
          </a:xfrm>
          <a:prstGeom prst="fram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Hypothalamus: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4648200"/>
            <a:ext cx="91440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It maintains body temperature.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5181600"/>
            <a:ext cx="9144000" cy="990600"/>
          </a:xfrm>
          <a:prstGeom prst="fram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Olfactory lobes: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These are the pairs of lobes which are concerned with sense of smell.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43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2667000"/>
            <a:ext cx="74676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End of Part – 1.</a:t>
            </a:r>
            <a:endParaRPr lang="en-US" sz="6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838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Definition of Nervous System</a:t>
            </a:r>
            <a:endParaRPr lang="en-US" sz="3600" b="1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Opera Snapshot_2020-07-03_231207_byjus.co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838200"/>
            <a:ext cx="4648200" cy="6019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8600" y="838200"/>
            <a:ext cx="4267200" cy="6019800"/>
          </a:xfrm>
          <a:prstGeom prst="rect">
            <a:avLst/>
          </a:prstGeom>
          <a:solidFill>
            <a:srgbClr val="00FFCC"/>
          </a:solidFill>
          <a:ln>
            <a:solidFill>
              <a:srgbClr val="00FF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 system that controls and co-ordinates all the activities of various body parts in response to external and internal stimuli by the conduction of nerve impulses is called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Nervous System.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838200"/>
            <a:ext cx="228600" cy="6019800"/>
          </a:xfrm>
          <a:prstGeom prst="rect">
            <a:avLst/>
          </a:prstGeom>
          <a:solidFill>
            <a:srgbClr val="00FFCC"/>
          </a:solidFill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2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838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Three main Parts of Nervous System</a:t>
            </a:r>
            <a:endParaRPr lang="en-US" sz="3600" b="1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1295400"/>
            <a:ext cx="7924800" cy="8382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Central Nervous System (CNS)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9600" y="2286000"/>
            <a:ext cx="7924800" cy="838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3" name="Rounded Rectangle 12"/>
          <p:cNvSpPr/>
          <p:nvPr/>
        </p:nvSpPr>
        <p:spPr>
          <a:xfrm>
            <a:off x="609600" y="3276600"/>
            <a:ext cx="7924800" cy="838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3657600" y="4267200"/>
            <a:ext cx="1828800" cy="609600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C0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828800" y="5181600"/>
            <a:ext cx="54864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2"/>
          </p:cNvCxnSpPr>
          <p:nvPr/>
        </p:nvCxnSpPr>
        <p:spPr>
          <a:xfrm rot="5400000">
            <a:off x="4418806" y="5029200"/>
            <a:ext cx="305594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7162006" y="5334000"/>
            <a:ext cx="305594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1676400" y="5334000"/>
            <a:ext cx="305594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914400" y="5486400"/>
            <a:ext cx="1828800" cy="60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38800" y="5486400"/>
            <a:ext cx="2743200" cy="609600"/>
          </a:xfrm>
          <a:prstGeom prst="rect">
            <a:avLst/>
          </a:prstGeom>
          <a:ln>
            <a:solidFill>
              <a:srgbClr val="F4782C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838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Three main Parts of Nervous System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1295400"/>
            <a:ext cx="7924800" cy="8382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Central Nervous System (CNS)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9600" y="2286000"/>
            <a:ext cx="7924800" cy="838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Peripheral Nervous System (PNS)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9600" y="3276600"/>
            <a:ext cx="7924800" cy="838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3657600" y="4267200"/>
            <a:ext cx="1828800" cy="609600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C0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828800" y="5181600"/>
            <a:ext cx="54864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2"/>
          </p:cNvCxnSpPr>
          <p:nvPr/>
        </p:nvCxnSpPr>
        <p:spPr>
          <a:xfrm rot="5400000">
            <a:off x="4418806" y="5029200"/>
            <a:ext cx="305594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7162006" y="5334000"/>
            <a:ext cx="305594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1676400" y="5334000"/>
            <a:ext cx="305594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914400" y="5486400"/>
            <a:ext cx="1828800" cy="60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38800" y="5486400"/>
            <a:ext cx="2743200" cy="609600"/>
          </a:xfrm>
          <a:prstGeom prst="rect">
            <a:avLst/>
          </a:prstGeom>
          <a:ln>
            <a:solidFill>
              <a:srgbClr val="F4782C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838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Three main Parts of Nervous System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1295400"/>
            <a:ext cx="7924800" cy="8382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Central Nervous System (CNS)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9600" y="2286000"/>
            <a:ext cx="7924800" cy="838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Peripheral Nervous System (PNS)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9600" y="3276600"/>
            <a:ext cx="7924800" cy="838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Autonomic Nervous System (ANS)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7600" y="4267200"/>
            <a:ext cx="1828800" cy="609600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C0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828800" y="5181600"/>
            <a:ext cx="54864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2"/>
          </p:cNvCxnSpPr>
          <p:nvPr/>
        </p:nvCxnSpPr>
        <p:spPr>
          <a:xfrm rot="5400000">
            <a:off x="4418806" y="5029200"/>
            <a:ext cx="305594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7162006" y="5334000"/>
            <a:ext cx="305594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1676400" y="5334000"/>
            <a:ext cx="305594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914400" y="5486400"/>
            <a:ext cx="1828800" cy="60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38800" y="5486400"/>
            <a:ext cx="2743200" cy="609600"/>
          </a:xfrm>
          <a:prstGeom prst="rect">
            <a:avLst/>
          </a:prstGeom>
          <a:ln>
            <a:solidFill>
              <a:srgbClr val="F4782C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57600" y="4267200"/>
            <a:ext cx="1828800" cy="609600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C N 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28800" y="5181600"/>
            <a:ext cx="54864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4" idx="2"/>
          </p:cNvCxnSpPr>
          <p:nvPr/>
        </p:nvCxnSpPr>
        <p:spPr>
          <a:xfrm rot="5400000">
            <a:off x="4418806" y="5029200"/>
            <a:ext cx="305594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7162006" y="5334000"/>
            <a:ext cx="305594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1676400" y="5334000"/>
            <a:ext cx="305594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14400" y="5486400"/>
            <a:ext cx="1828800" cy="60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BRAIN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38800" y="5486400"/>
            <a:ext cx="2743200" cy="609600"/>
          </a:xfrm>
          <a:prstGeom prst="rect">
            <a:avLst/>
          </a:prstGeom>
          <a:ln>
            <a:solidFill>
              <a:srgbClr val="F4782C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SPINAL CORD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rame 22"/>
          <p:cNvSpPr/>
          <p:nvPr/>
        </p:nvSpPr>
        <p:spPr>
          <a:xfrm>
            <a:off x="0" y="0"/>
            <a:ext cx="9144000" cy="838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Three main Parts of Nervous System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09600" y="1295400"/>
            <a:ext cx="7924800" cy="8382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Central Nervous System (CNS)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09600" y="2286000"/>
            <a:ext cx="7924800" cy="838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Peripheral Nervous System (PNS)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09600" y="3276600"/>
            <a:ext cx="7924800" cy="838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Autonomic Nervous System (ANS)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838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BRAIN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04800" y="990600"/>
            <a:ext cx="8534400" cy="1295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STRUCTURE – </a:t>
            </a:r>
          </a:p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The human brain is a greyish-</a:t>
            </a:r>
            <a:r>
              <a:rPr lang="en-US" sz="2400" b="1" dirty="0" smtClean="0">
                <a:solidFill>
                  <a:srgbClr val="E725BD"/>
                </a:solidFill>
                <a:latin typeface="Arial" pitchFamily="34" charset="0"/>
                <a:cs typeface="Arial" pitchFamily="34" charset="0"/>
              </a:rPr>
              <a:t>pink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ball with many ridges on its surface. 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04800" y="2438400"/>
            <a:ext cx="8534400" cy="4191000"/>
          </a:xfrm>
          <a:prstGeom prst="roundRect">
            <a:avLst/>
          </a:prstGeom>
          <a:solidFill>
            <a:srgbClr val="ECD3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LOCATION – 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Brain is connected with the rest of the head by cranial nerves and with the body through the spinal cord. The brain is found inside a part of the skull called </a:t>
            </a:r>
            <a:r>
              <a:rPr lang="en-US" sz="2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cranium.</a:t>
            </a:r>
          </a:p>
          <a:p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brain is covered by three 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membranes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called 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meninges,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having a fluid called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cerebrospinal fluid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(CSF) in between them. The fluid protects the brain from mechanical shocks.</a:t>
            </a:r>
            <a:endParaRPr lang="en-US" sz="2400" dirty="0"/>
          </a:p>
        </p:txBody>
      </p:sp>
    </p:spTree>
  </p:cSld>
  <p:clrMapOvr>
    <a:masterClrMapping/>
  </p:clrMapOvr>
  <p:transition advClick="0" advTm="38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57600" y="1371600"/>
            <a:ext cx="18288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BRAIN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2667000"/>
            <a:ext cx="1828800" cy="60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Forebrain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7600" y="2667000"/>
            <a:ext cx="1981200" cy="6096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Midbrain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00800" y="2667000"/>
            <a:ext cx="1981200" cy="609600"/>
          </a:xfrm>
          <a:prstGeom prst="rect">
            <a:avLst/>
          </a:prstGeom>
          <a:ln>
            <a:solidFill>
              <a:srgbClr val="F4782C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Hindbrain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Frame 29"/>
          <p:cNvSpPr/>
          <p:nvPr/>
        </p:nvSpPr>
        <p:spPr>
          <a:xfrm>
            <a:off x="0" y="0"/>
            <a:ext cx="9144000" cy="838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Brain is divisible into three regions: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828800" y="2286000"/>
            <a:ext cx="54864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418806" y="2133600"/>
            <a:ext cx="305594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7162006" y="2438400"/>
            <a:ext cx="305594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1676400" y="2438400"/>
            <a:ext cx="305594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4418806" y="2438400"/>
            <a:ext cx="305594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57600" y="1371600"/>
            <a:ext cx="18288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BRAIN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667000"/>
            <a:ext cx="1828800" cy="60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Forebrain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2667000"/>
            <a:ext cx="1981200" cy="6096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Midbrain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00800" y="2667000"/>
            <a:ext cx="1981200" cy="609600"/>
          </a:xfrm>
          <a:prstGeom prst="rect">
            <a:avLst/>
          </a:prstGeom>
          <a:ln>
            <a:solidFill>
              <a:srgbClr val="F4782C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Hindbrain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3581400"/>
            <a:ext cx="3200400" cy="12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1675608" y="4037808"/>
            <a:ext cx="914400" cy="158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304800" y="3733800"/>
            <a:ext cx="305594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2857500" y="4381499"/>
            <a:ext cx="1600200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1676400" y="3429000"/>
            <a:ext cx="305594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14400" y="4572000"/>
            <a:ext cx="1981200" cy="533400"/>
          </a:xfrm>
          <a:prstGeom prst="rect">
            <a:avLst/>
          </a:prstGeom>
          <a:solidFill>
            <a:srgbClr val="F82A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Hypothalamus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67000" y="5257800"/>
            <a:ext cx="1676400" cy="838200"/>
          </a:xfrm>
          <a:prstGeom prst="rect">
            <a:avLst/>
          </a:prstGeom>
          <a:solidFill>
            <a:srgbClr val="A73E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OLFACTORY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LOBES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rame 17"/>
          <p:cNvSpPr/>
          <p:nvPr/>
        </p:nvSpPr>
        <p:spPr>
          <a:xfrm>
            <a:off x="0" y="0"/>
            <a:ext cx="9144000" cy="838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Brain is divisible into three regions: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0" y="3886200"/>
            <a:ext cx="1524000" cy="533400"/>
          </a:xfrm>
          <a:prstGeom prst="rect">
            <a:avLst/>
          </a:prstGeom>
          <a:solidFill>
            <a:srgbClr val="E725BD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CEREBRUM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828800" y="2286000"/>
            <a:ext cx="54864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4418806" y="2133600"/>
            <a:ext cx="305594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7162006" y="2438400"/>
            <a:ext cx="305594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1676400" y="2438400"/>
            <a:ext cx="305594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4418806" y="2438400"/>
            <a:ext cx="305594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620</Words>
  <Application>Microsoft Office PowerPoint</Application>
  <PresentationFormat>On-screen Show (4:3)</PresentationFormat>
  <Paragraphs>108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SR</dc:creator>
  <cp:lastModifiedBy>SR</cp:lastModifiedBy>
  <cp:revision>153</cp:revision>
  <dcterms:created xsi:type="dcterms:W3CDTF">2020-07-03T14:39:19Z</dcterms:created>
  <dcterms:modified xsi:type="dcterms:W3CDTF">2020-07-07T18:23:41Z</dcterms:modified>
</cp:coreProperties>
</file>